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B7426C-AA2E-4F76-867E-16E70754FF4B}" v="10" dt="2020-09-12T15:01:47.9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>
        <p:scale>
          <a:sx n="304" d="100"/>
          <a:sy n="304" d="100"/>
        </p:scale>
        <p:origin x="-16032" y="-30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楠見 春美" userId="8d1c9bea16ae3e6d" providerId="LiveId" clId="{D0B7426C-AA2E-4F76-867E-16E70754FF4B}"/>
    <pc:docChg chg="custSel modSld">
      <pc:chgData name="楠見 春美" userId="8d1c9bea16ae3e6d" providerId="LiveId" clId="{D0B7426C-AA2E-4F76-867E-16E70754FF4B}" dt="2020-09-12T15:02:20.788" v="90" actId="1076"/>
      <pc:docMkLst>
        <pc:docMk/>
      </pc:docMkLst>
      <pc:sldChg chg="addSp delSp modSp mod">
        <pc:chgData name="楠見 春美" userId="8d1c9bea16ae3e6d" providerId="LiveId" clId="{D0B7426C-AA2E-4F76-867E-16E70754FF4B}" dt="2020-09-12T15:02:20.788" v="90" actId="1076"/>
        <pc:sldMkLst>
          <pc:docMk/>
          <pc:sldMk cId="2471796751" sldId="256"/>
        </pc:sldMkLst>
        <pc:spChg chg="add del">
          <ac:chgData name="楠見 春美" userId="8d1c9bea16ae3e6d" providerId="LiveId" clId="{D0B7426C-AA2E-4F76-867E-16E70754FF4B}" dt="2020-09-12T00:47:23.274" v="4" actId="478"/>
          <ac:spMkLst>
            <pc:docMk/>
            <pc:sldMk cId="2471796751" sldId="256"/>
            <ac:spMk id="15" creationId="{B668EC96-5482-4F73-AD84-42FDB5887D43}"/>
          </ac:spMkLst>
        </pc:spChg>
        <pc:picChg chg="add mod modCrop">
          <ac:chgData name="楠見 春美" userId="8d1c9bea16ae3e6d" providerId="LiveId" clId="{D0B7426C-AA2E-4F76-867E-16E70754FF4B}" dt="2020-09-12T13:37:48.820" v="72" actId="1076"/>
          <ac:picMkLst>
            <pc:docMk/>
            <pc:sldMk cId="2471796751" sldId="256"/>
            <ac:picMk id="3" creationId="{86AF879E-D558-4576-AC05-1DFB0FA108BB}"/>
          </ac:picMkLst>
        </pc:picChg>
        <pc:picChg chg="add mod modCrop">
          <ac:chgData name="楠見 春美" userId="8d1c9bea16ae3e6d" providerId="LiveId" clId="{D0B7426C-AA2E-4F76-867E-16E70754FF4B}" dt="2020-09-12T13:37:46.865" v="71" actId="1076"/>
          <ac:picMkLst>
            <pc:docMk/>
            <pc:sldMk cId="2471796751" sldId="256"/>
            <ac:picMk id="4" creationId="{19E7A983-3AC5-40FC-80E3-B77128CC5EE9}"/>
          </ac:picMkLst>
        </pc:picChg>
        <pc:picChg chg="add mod modCrop">
          <ac:chgData name="楠見 春美" userId="8d1c9bea16ae3e6d" providerId="LiveId" clId="{D0B7426C-AA2E-4F76-867E-16E70754FF4B}" dt="2020-09-12T13:37:44.959" v="70" actId="1076"/>
          <ac:picMkLst>
            <pc:docMk/>
            <pc:sldMk cId="2471796751" sldId="256"/>
            <ac:picMk id="5" creationId="{C7D16B4F-B4F8-45A1-9D5B-8D5E65A5631B}"/>
          </ac:picMkLst>
        </pc:picChg>
        <pc:picChg chg="add mod modCrop">
          <ac:chgData name="楠見 春美" userId="8d1c9bea16ae3e6d" providerId="LiveId" clId="{D0B7426C-AA2E-4F76-867E-16E70754FF4B}" dt="2020-09-12T13:37:43.975" v="69" actId="1076"/>
          <ac:picMkLst>
            <pc:docMk/>
            <pc:sldMk cId="2471796751" sldId="256"/>
            <ac:picMk id="6" creationId="{E96ED838-B26B-4CE5-83BF-6F554159F84C}"/>
          </ac:picMkLst>
        </pc:picChg>
        <pc:picChg chg="add mod modCrop">
          <ac:chgData name="楠見 春美" userId="8d1c9bea16ae3e6d" providerId="LiveId" clId="{D0B7426C-AA2E-4F76-867E-16E70754FF4B}" dt="2020-09-12T13:38:32.582" v="84" actId="1076"/>
          <ac:picMkLst>
            <pc:docMk/>
            <pc:sldMk cId="2471796751" sldId="256"/>
            <ac:picMk id="7" creationId="{FC5AF4C7-84B8-4C63-81EA-7729E1F89F7F}"/>
          </ac:picMkLst>
        </pc:picChg>
        <pc:picChg chg="mod">
          <ac:chgData name="楠見 春美" userId="8d1c9bea16ae3e6d" providerId="LiveId" clId="{D0B7426C-AA2E-4F76-867E-16E70754FF4B}" dt="2020-09-12T01:59:46.981" v="38" actId="14100"/>
          <ac:picMkLst>
            <pc:docMk/>
            <pc:sldMk cId="2471796751" sldId="256"/>
            <ac:picMk id="8" creationId="{4DCDB3EA-A940-4719-8E2F-4541FB116361}"/>
          </ac:picMkLst>
        </pc:picChg>
        <pc:picChg chg="mod">
          <ac:chgData name="楠見 春美" userId="8d1c9bea16ae3e6d" providerId="LiveId" clId="{D0B7426C-AA2E-4F76-867E-16E70754FF4B}" dt="2020-09-12T01:59:46.981" v="38" actId="14100"/>
          <ac:picMkLst>
            <pc:docMk/>
            <pc:sldMk cId="2471796751" sldId="256"/>
            <ac:picMk id="9" creationId="{2AAA08B2-19E5-4FA4-B8C2-B1CA874E7717}"/>
          </ac:picMkLst>
        </pc:picChg>
        <pc:picChg chg="mod">
          <ac:chgData name="楠見 春美" userId="8d1c9bea16ae3e6d" providerId="LiveId" clId="{D0B7426C-AA2E-4F76-867E-16E70754FF4B}" dt="2020-09-12T01:59:46.981" v="38" actId="14100"/>
          <ac:picMkLst>
            <pc:docMk/>
            <pc:sldMk cId="2471796751" sldId="256"/>
            <ac:picMk id="10" creationId="{929E4FE7-EA50-4054-BE72-33621BCDEDE1}"/>
          </ac:picMkLst>
        </pc:picChg>
        <pc:picChg chg="mod">
          <ac:chgData name="楠見 春美" userId="8d1c9bea16ae3e6d" providerId="LiveId" clId="{D0B7426C-AA2E-4F76-867E-16E70754FF4B}" dt="2020-09-12T01:59:46.981" v="38" actId="14100"/>
          <ac:picMkLst>
            <pc:docMk/>
            <pc:sldMk cId="2471796751" sldId="256"/>
            <ac:picMk id="11" creationId="{3476E0DC-51C4-48D3-AC53-1944844E0F76}"/>
          </ac:picMkLst>
        </pc:picChg>
        <pc:picChg chg="mod">
          <ac:chgData name="楠見 春美" userId="8d1c9bea16ae3e6d" providerId="LiveId" clId="{D0B7426C-AA2E-4F76-867E-16E70754FF4B}" dt="2020-09-12T13:38:26.051" v="82" actId="1076"/>
          <ac:picMkLst>
            <pc:docMk/>
            <pc:sldMk cId="2471796751" sldId="256"/>
            <ac:picMk id="12" creationId="{928F2067-6D59-4D17-A6FD-6EEAE3242A08}"/>
          </ac:picMkLst>
        </pc:picChg>
        <pc:picChg chg="mod">
          <ac:chgData name="楠見 春美" userId="8d1c9bea16ae3e6d" providerId="LiveId" clId="{D0B7426C-AA2E-4F76-867E-16E70754FF4B}" dt="2020-09-12T13:38:26.051" v="82" actId="1076"/>
          <ac:picMkLst>
            <pc:docMk/>
            <pc:sldMk cId="2471796751" sldId="256"/>
            <ac:picMk id="13" creationId="{BD5790EE-EF1A-4B5C-BFCD-93639B13676B}"/>
          </ac:picMkLst>
        </pc:picChg>
        <pc:picChg chg="del mod">
          <ac:chgData name="楠見 春美" userId="8d1c9bea16ae3e6d" providerId="LiveId" clId="{D0B7426C-AA2E-4F76-867E-16E70754FF4B}" dt="2020-09-12T15:01:43.834" v="85" actId="478"/>
          <ac:picMkLst>
            <pc:docMk/>
            <pc:sldMk cId="2471796751" sldId="256"/>
            <ac:picMk id="14" creationId="{815F3052-AD75-490D-B7E2-1B80E90F7A6E}"/>
          </ac:picMkLst>
        </pc:picChg>
        <pc:picChg chg="add mod modCrop">
          <ac:chgData name="楠見 春美" userId="8d1c9bea16ae3e6d" providerId="LiveId" clId="{D0B7426C-AA2E-4F76-867E-16E70754FF4B}" dt="2020-09-12T13:38:32.582" v="84" actId="1076"/>
          <ac:picMkLst>
            <pc:docMk/>
            <pc:sldMk cId="2471796751" sldId="256"/>
            <ac:picMk id="16" creationId="{BBB15F6D-45D3-484E-BA03-EC557C19AD01}"/>
          </ac:picMkLst>
        </pc:picChg>
        <pc:picChg chg="add mod modCrop">
          <ac:chgData name="楠見 春美" userId="8d1c9bea16ae3e6d" providerId="LiveId" clId="{D0B7426C-AA2E-4F76-867E-16E70754FF4B}" dt="2020-09-12T13:38:32.582" v="84" actId="1076"/>
          <ac:picMkLst>
            <pc:docMk/>
            <pc:sldMk cId="2471796751" sldId="256"/>
            <ac:picMk id="17" creationId="{A4D1C253-64E7-440E-9C78-8BA6096A21ED}"/>
          </ac:picMkLst>
        </pc:picChg>
        <pc:picChg chg="add mod modCrop">
          <ac:chgData name="楠見 春美" userId="8d1c9bea16ae3e6d" providerId="LiveId" clId="{D0B7426C-AA2E-4F76-867E-16E70754FF4B}" dt="2020-09-12T13:38:32.582" v="84" actId="1076"/>
          <ac:picMkLst>
            <pc:docMk/>
            <pc:sldMk cId="2471796751" sldId="256"/>
            <ac:picMk id="18" creationId="{13D49C66-C06F-46CF-80B9-E7FE84E4A9A5}"/>
          </ac:picMkLst>
        </pc:picChg>
        <pc:picChg chg="add mod modCrop">
          <ac:chgData name="楠見 春美" userId="8d1c9bea16ae3e6d" providerId="LiveId" clId="{D0B7426C-AA2E-4F76-867E-16E70754FF4B}" dt="2020-09-12T13:38:26.051" v="82" actId="1076"/>
          <ac:picMkLst>
            <pc:docMk/>
            <pc:sldMk cId="2471796751" sldId="256"/>
            <ac:picMk id="19" creationId="{3FC703B0-F148-4C8F-8AE8-8AF679E5E35B}"/>
          </ac:picMkLst>
        </pc:picChg>
        <pc:picChg chg="add mod modCrop">
          <ac:chgData name="楠見 春美" userId="8d1c9bea16ae3e6d" providerId="LiveId" clId="{D0B7426C-AA2E-4F76-867E-16E70754FF4B}" dt="2020-09-12T15:02:20.788" v="90" actId="1076"/>
          <ac:picMkLst>
            <pc:docMk/>
            <pc:sldMk cId="2471796751" sldId="256"/>
            <ac:picMk id="20" creationId="{5C6F286D-61AC-404D-BAA7-E4765F9A980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86F9F54-4A67-476E-9FA2-8993EFD63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1E4747F-EC0E-401C-8FBB-2D3B6C62F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FFE50DB-CFAB-4AA5-AB10-0BB68CAF6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38F1AEE-E866-46A0-8C7B-1FB887B37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016F51B-8146-4ECA-A19A-4146C3E8B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022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054B37-5DFD-4BDD-AAB5-D4215D2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2CA7074-2A7E-4868-98CE-4D3A13DCE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6A6236D-097C-4B3C-A81E-D963E7F65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9AEA8B1-C593-4C68-90DB-C7A29DBB5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5B34F6F-0378-4B6F-B37F-876D712EF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3815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7A9A972-EA45-4E34-B30F-468EDD96C0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495B93F-510A-42D1-9B7E-EB2858EFAA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879C59-1650-479D-81C1-6A8E0EFE1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E90CCF3-2401-41BF-BC3D-2BADD2AD2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70705-741E-4ACA-AC51-31FE06A2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479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88F001-A7F6-4172-8D47-5F227838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8523F93-A1FE-4ABD-AB0B-011989E89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A147A3-F1EA-4FC2-99E1-A5B4A611E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036D138-D449-4544-B9D2-FF6E881FB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DD9E4EB-372C-44F2-9F9A-E3DA6C015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0413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1EC1EE-BBE2-468F-957F-EF276957F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9D3CC5-05B8-40FC-AAF8-ABADED70B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FBE2EB7-54BA-45F4-9BDB-8F683A511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F6EEF0-53D1-4B9E-A69D-984FF34C8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AEE305C-106D-447F-9DDD-D56831C7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5817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D72553-BCB4-488D-A1CC-3B0240119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FB8C6F-54B3-44B1-8D47-0C98F6CBF8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5334B9B-393A-4089-BB18-C13252442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2BF2D09-B72F-4CFD-9516-E822DD97D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2FEDD8E-B655-40C6-ABE4-31B18EB8A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4181D5E-9D37-408C-A81B-513D26562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3321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6FC4D9-22E3-4563-B276-F0EAF49F9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DC353B9-98E7-4E0A-8339-655C8A4A9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541F255-5EE0-4C3D-9C40-DFA8BBAEF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7F82A5C-DDDF-4EFD-989B-60F1B79344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12216EB-77EE-4377-89C8-852037DEB6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2D8320B-3584-4CB8-A012-E47FA61B8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C7F63AA-5BB6-4119-ACCE-683953A9C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5C60C08-FACC-44E6-9E77-28D498464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631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09F74A-E780-4D5D-8425-D1D974EAA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A343DE1-B44B-48D5-B50A-A80746FA9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5B8C3D8-D248-4D9E-86B4-2658DD8C4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10B391A-08D4-47E9-A29A-B4CCCB24A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183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12E222F-C42F-4C8B-B958-5F76EC11D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10903A9-74EA-487C-A899-6285B3712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B60DDDD-578F-4512-AF9F-3F0541DB8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6556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C359DD-DBE4-4396-84E1-32345A34B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3980B-DA34-46FE-8DC7-900629BCC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1AAA63A-E642-4E0E-8A1D-53FDC098B3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5CE1BEB-79C0-4E15-9174-E602B44B0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047757C-3DD7-4105-B157-382AE86D2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566B0F5-2D04-439C-B9B0-666ABC381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7314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B4E6CB-E230-4E31-9C48-8D09ADA15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18FA305-013F-4B4F-9A80-C3AF6E4FBF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4F48B2B-F74B-4B4B-90C3-681A34ABC0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4081F12-CD53-483D-8056-9D422FF06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FCE6352-4342-41DB-915F-C109B7392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07E3ADF-7CA9-408C-8615-339763489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6048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B454E49-939B-4006-94B8-A4EC8174A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3C3DD79-F482-4D34-BEC3-DC761FED6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BF061F9-90C8-4C83-A859-2BA361D2EF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C6F72-70B2-456C-8270-880E48BA2DB7}" type="datetimeFigureOut">
              <a:rPr kumimoji="1" lang="ja-JP" altLang="en-US" smtClean="0"/>
              <a:t>2020/9/12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9D68BF5-B3D5-441C-BD54-F36113C832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B76D01-FFC4-4A52-AD62-14392757B6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65B301-4163-4855-9F45-DA955CFD03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4950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4DCDB3EA-A940-4719-8E2F-4541FB1163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63" t="3292" r="42778" b="60659"/>
          <a:stretch/>
        </p:blipFill>
        <p:spPr>
          <a:xfrm>
            <a:off x="351865" y="102819"/>
            <a:ext cx="1931067" cy="1463334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2AAA08B2-19E5-4FA4-B8C2-B1CA874E77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63" t="2477" r="42878" b="63266"/>
          <a:stretch/>
        </p:blipFill>
        <p:spPr>
          <a:xfrm>
            <a:off x="2715064" y="102819"/>
            <a:ext cx="2032137" cy="1463334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929E4FE7-EA50-4054-BE72-33621BCDED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1" t="1499" r="42538" b="61436"/>
          <a:stretch/>
        </p:blipFill>
        <p:spPr>
          <a:xfrm>
            <a:off x="5317588" y="102818"/>
            <a:ext cx="1931068" cy="1478503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3476E0DC-51C4-48D3-AC53-1944844E0F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000" r="42192" b="60821"/>
          <a:stretch/>
        </p:blipFill>
        <p:spPr>
          <a:xfrm>
            <a:off x="7781779" y="102818"/>
            <a:ext cx="1931068" cy="1530431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928F2067-6D59-4D17-A6FD-6EEAE3242A0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346" t="1499" r="42539" b="62256"/>
          <a:stretch/>
        </p:blipFill>
        <p:spPr>
          <a:xfrm>
            <a:off x="1626028" y="1889556"/>
            <a:ext cx="1946243" cy="1463335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BD5790EE-EF1A-4B5C-BFCD-93639B13676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0231" t="1499" r="42307" b="62051"/>
          <a:stretch/>
        </p:blipFill>
        <p:spPr>
          <a:xfrm>
            <a:off x="6576576" y="1826708"/>
            <a:ext cx="1946243" cy="1453067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86AF879E-D558-4576-AC05-1DFB0FA108B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0278" t="5103" r="2886" b="58847"/>
          <a:stretch/>
        </p:blipFill>
        <p:spPr>
          <a:xfrm>
            <a:off x="121804" y="3535862"/>
            <a:ext cx="1931069" cy="145914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19E7A983-3AC5-40FC-80E3-B77128CC5EE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0648" t="3292" r="5926" b="60659"/>
          <a:stretch/>
        </p:blipFill>
        <p:spPr>
          <a:xfrm>
            <a:off x="2911858" y="3470175"/>
            <a:ext cx="1603736" cy="138821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7D16B4F-B4F8-45A1-9D5B-8D5E65A5631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0000" t="6255" r="2886" b="59506"/>
          <a:stretch/>
        </p:blipFill>
        <p:spPr>
          <a:xfrm>
            <a:off x="5122537" y="3463658"/>
            <a:ext cx="1909104" cy="1356052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E96ED838-B26B-4CE5-83BF-6F554159F84C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69444" t="1499" r="1759" b="58519"/>
          <a:stretch/>
        </p:blipFill>
        <p:spPr>
          <a:xfrm>
            <a:off x="7781778" y="3424980"/>
            <a:ext cx="1835343" cy="143340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FC5AF4C7-84B8-4C63-81EA-7729E1F89F7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69908" t="1499" r="2036" b="58848"/>
          <a:stretch/>
        </p:blipFill>
        <p:spPr>
          <a:xfrm>
            <a:off x="1751240" y="5227693"/>
            <a:ext cx="1760995" cy="1400032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BBB15F6D-45D3-484E-BA03-EC557C19AD01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69352" t="1499" r="1667" b="59341"/>
          <a:stretch/>
        </p:blipFill>
        <p:spPr>
          <a:xfrm>
            <a:off x="4218610" y="5228195"/>
            <a:ext cx="1835343" cy="1394932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A4D1C253-64E7-440E-9C78-8BA6096A21ED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64723" t="3622" r="8148" b="58666"/>
          <a:stretch/>
        </p:blipFill>
        <p:spPr>
          <a:xfrm>
            <a:off x="8767435" y="5144622"/>
            <a:ext cx="1890823" cy="1478505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13D49C66-C06F-46CF-80B9-E7FE84E4A9A5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64133" t="3785" r="7407" b="57696"/>
          <a:stretch/>
        </p:blipFill>
        <p:spPr>
          <a:xfrm>
            <a:off x="6505435" y="5227693"/>
            <a:ext cx="1832958" cy="1395434"/>
          </a:xfrm>
          <a:prstGeom prst="rect">
            <a:avLst/>
          </a:prstGeom>
        </p:spPr>
      </p:pic>
      <p:pic>
        <p:nvPicPr>
          <p:cNvPr id="19" name="図 18">
            <a:extLst>
              <a:ext uri="{FF2B5EF4-FFF2-40B4-BE49-F238E27FC236}">
                <a16:creationId xmlns:a16="http://schemas.microsoft.com/office/drawing/2014/main" id="{3FC703B0-F148-4C8F-8AE8-8AF679E5E35B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31476" t="4133" r="13197" b="23494"/>
          <a:stretch/>
        </p:blipFill>
        <p:spPr>
          <a:xfrm>
            <a:off x="4006873" y="1793952"/>
            <a:ext cx="2014491" cy="1482229"/>
          </a:xfrm>
          <a:prstGeom prst="rect">
            <a:avLst/>
          </a:prstGeom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5C6F286D-61AC-404D-BAA7-E4765F9A9809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31250" t="6666" r="13337" b="23773"/>
          <a:stretch/>
        </p:blipFill>
        <p:spPr>
          <a:xfrm>
            <a:off x="8788754" y="1889556"/>
            <a:ext cx="2014491" cy="142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96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2069</TotalTime>
  <Words>0</Words>
  <Application>Microsoft Office PowerPoint</Application>
  <PresentationFormat>ワイド画面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楠見 春美</dc:creator>
  <cp:lastModifiedBy>楠見 春美</cp:lastModifiedBy>
  <cp:revision>8</cp:revision>
  <dcterms:created xsi:type="dcterms:W3CDTF">2020-09-11T04:02:08Z</dcterms:created>
  <dcterms:modified xsi:type="dcterms:W3CDTF">2020-09-12T15:02:41Z</dcterms:modified>
</cp:coreProperties>
</file>

<file path=docProps/thumbnail.jpeg>
</file>